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4" autoAdjust="0"/>
    <p:restoredTop sz="98734" autoAdjust="0"/>
  </p:normalViewPr>
  <p:slideViewPr>
    <p:cSldViewPr snapToGrid="0" snapToObjects="1">
      <p:cViewPr>
        <p:scale>
          <a:sx n="165" d="100"/>
          <a:sy n="165" d="100"/>
        </p:scale>
        <p:origin x="2454" y="23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6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5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9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158A-98FB-DB4A-ABAC-48A8582CD3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90D9-5E18-BF4B-AF68-B352B511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5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ctob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70" y="0"/>
            <a:ext cx="2500830" cy="864161"/>
          </a:xfrm>
          <a:prstGeom prst="rect">
            <a:avLst/>
          </a:prstGeom>
        </p:spPr>
      </p:pic>
      <p:pic>
        <p:nvPicPr>
          <p:cNvPr id="7" name="Picture 6" descr="PUMPIK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1" y="4236701"/>
            <a:ext cx="4292600" cy="18923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416367"/>
              </p:ext>
            </p:extLst>
          </p:nvPr>
        </p:nvGraphicFramePr>
        <p:xfrm>
          <a:off x="587543" y="588562"/>
          <a:ext cx="7198879" cy="595113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13367"/>
                <a:gridCol w="1501497"/>
                <a:gridCol w="1448085"/>
                <a:gridCol w="1382801"/>
                <a:gridCol w="1353129"/>
              </a:tblGrid>
              <a:tr h="21895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404040"/>
                          </a:solidFill>
                        </a:rPr>
                        <a:t>Monday</a:t>
                      </a:r>
                      <a:endParaRPr lang="en-US" sz="800" dirty="0">
                        <a:solidFill>
                          <a:srgbClr val="40404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404040"/>
                          </a:solidFill>
                        </a:rPr>
                        <a:t>Tuesday</a:t>
                      </a:r>
                      <a:endParaRPr lang="en-US" sz="800" dirty="0">
                        <a:solidFill>
                          <a:srgbClr val="40404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404040"/>
                          </a:solidFill>
                        </a:rPr>
                        <a:t>Wednesday</a:t>
                      </a:r>
                      <a:endParaRPr lang="en-US" sz="800" dirty="0">
                        <a:solidFill>
                          <a:srgbClr val="40404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404040"/>
                          </a:solidFill>
                        </a:rPr>
                        <a:t>Thursday</a:t>
                      </a:r>
                      <a:endParaRPr lang="en-US" sz="800" dirty="0">
                        <a:solidFill>
                          <a:srgbClr val="40404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404040"/>
                          </a:solidFill>
                        </a:rPr>
                        <a:t>Friday</a:t>
                      </a:r>
                      <a:endParaRPr lang="en-US" sz="800" dirty="0">
                        <a:solidFill>
                          <a:srgbClr val="404040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メイリオ"/>
                          <a:cs typeface="Times New Roman"/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1063602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Pasta Primavera</a:t>
                      </a: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w/ Chicken Alfredo Sauce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Cold Broccoli Florets**</a:t>
                      </a:r>
                    </a:p>
                    <a:p>
                      <a:pPr algn="ctr"/>
                      <a:r>
                        <a:rPr lang="en-US" sz="800" b="1" i="1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ranch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Pineapple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800" b="0" i="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en-US" sz="800" b="0" i="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Chicken</a:t>
                      </a: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Nuggets </a:t>
                      </a:r>
                      <a:r>
                        <a:rPr lang="en-US" sz="800" b="1" i="1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ketchup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Black Beans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Steamed Carrots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Orange Natural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 dirty="0" smtClean="0">
                          <a:solidFill>
                            <a:srgbClr val="000000"/>
                          </a:solidFill>
                          <a:effectLst/>
                        </a:rPr>
                        <a:t>Beef Picadillo</a:t>
                      </a:r>
                    </a:p>
                    <a:p>
                      <a:pPr algn="ctr"/>
                      <a:r>
                        <a:rPr lang="en-US" sz="800" b="0" i="0" kern="1200" dirty="0" smtClean="0">
                          <a:solidFill>
                            <a:srgbClr val="000000"/>
                          </a:solidFill>
                          <a:effectLst/>
                        </a:rPr>
                        <a:t>Soft Taco</a:t>
                      </a:r>
                    </a:p>
                    <a:p>
                      <a:pPr algn="ctr"/>
                      <a:r>
                        <a:rPr lang="en-US" sz="800" b="0" i="0" kern="1200" dirty="0" smtClean="0">
                          <a:solidFill>
                            <a:srgbClr val="000000"/>
                          </a:solidFill>
                          <a:effectLst/>
                        </a:rPr>
                        <a:t>Shredded</a:t>
                      </a:r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Lettuce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Corn 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Peaches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Hamburger </a:t>
                      </a:r>
                      <a:r>
                        <a:rPr lang="en-US" sz="800" b="1" i="1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ketchup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Broccoli**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Tater Tots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Banana</a:t>
                      </a:r>
                    </a:p>
                    <a:p>
                      <a:pPr algn="ctr"/>
                      <a:r>
                        <a:rPr lang="en-US" sz="800" b="0" i="0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800" b="0" i="0" kern="120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Chips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Dessert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993745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Pulled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Chicken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Italian Green Beans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Peaches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Salisbury Steak </a:t>
                      </a:r>
                      <a:r>
                        <a:rPr lang="en-US" sz="900" b="1" i="1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Gravy</a:t>
                      </a:r>
                      <a:endParaRPr lang="en-US" sz="900" b="0" i="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Mashed Potatoes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Baby Carrots </a:t>
                      </a:r>
                      <a:r>
                        <a:rPr lang="en-US" sz="900" b="1" i="1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ranch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Tropical Mixed Fruit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Macaroni &amp; Cheese</a:t>
                      </a:r>
                    </a:p>
                    <a:p>
                      <a:pPr algn="ctr"/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Garlic Bread</a:t>
                      </a:r>
                    </a:p>
                    <a:p>
                      <a:pPr algn="ctr"/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Mixed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Vegetables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Pineapple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Cuban Stew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Congri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Mixed Vegetables</a:t>
                      </a:r>
                    </a:p>
                    <a:p>
                      <a:pPr algn="ctr"/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Cantaloupe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Chips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Dessert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236945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メイリオ"/>
                          <a:cs typeface="Times New Roman"/>
                        </a:rPr>
                        <a:t>16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メイリオ"/>
                          <a:cs typeface="Times New Roman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886682"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Chicken Patty </a:t>
                      </a:r>
                      <a:r>
                        <a:rPr lang="en-US" sz="9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ketchup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Bun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Sliced Tomatoes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Pineapple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Beefaroni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Garlic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Corn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Applesauce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Picadillo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 (Turkey)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Beans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Cantaloupe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14300" marR="114300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Baked Chicken Ziti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Garlic Bread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Broccoli**</a:t>
                      </a:r>
                      <a:endParaRPr lang="en-US" sz="8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Banana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</a:p>
                  </a:txBody>
                  <a:tcPr marL="114300" marR="114300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baseline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600" kern="1200" baseline="0" smtClean="0">
                          <a:solidFill>
                            <a:schemeClr val="tx1"/>
                          </a:solidFill>
                          <a:effectLst/>
                        </a:rPr>
                        <a:t>SCHOOL </a:t>
                      </a:r>
                      <a:endParaRPr lang="en-US" sz="16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CLOSED</a:t>
                      </a:r>
                      <a:endParaRPr lang="en-US" sz="16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4300" marR="114300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201478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メイリオ"/>
                          <a:cs typeface="Times New Roman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メイリオ"/>
                          <a:cs typeface="Times New Roman"/>
                        </a:rPr>
                        <a:t>25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8866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Chicken Fajitas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Yellow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Rice/Black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Peas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</a:rPr>
                        <a:t> &amp; Carrots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</a:rPr>
                        <a:t>Honeydew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Chicken Nuggets </a:t>
                      </a:r>
                      <a:r>
                        <a:rPr lang="en-US" sz="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Ketchup</a:t>
                      </a:r>
                    </a:p>
                    <a:p>
                      <a:pPr algn="ctr"/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Rice</a:t>
                      </a:r>
                      <a:endParaRPr lang="en-US" sz="900" b="0" i="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Tater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Tots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Applesauce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Cheeseburger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Bun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Green Beans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Pears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Bow Tie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w/Bolognese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Roll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Carrots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Tropical Mixed Fruit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Chips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Dessert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180601"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Corbel"/>
                          <a:ea typeface="メイリオ"/>
                          <a:cs typeface="Times New Roman"/>
                        </a:rPr>
                        <a:t>30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85713" marR="85713" marT="42856" marB="42856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  <a:tr h="812984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</a:rPr>
                        <a:t>Chicken Patty on a Bun**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Italian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Green Beans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Tater Tots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Pineapple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solidFill>
                            <a:schemeClr val="tx1"/>
                          </a:solidFill>
                          <a:effectLst/>
                        </a:rPr>
                        <a:t>Pollo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  <a:effectLst/>
                        </a:rPr>
                        <a:t>Guisado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Brown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Rice 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MixedVegetables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BlackBeans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Red Apple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solidFill>
                            <a:schemeClr val="tx1"/>
                          </a:solidFill>
                          <a:effectLst/>
                        </a:rPr>
                        <a:t>PopCorn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 Chicken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Mashed Potatoes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Broccoli/Bread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Fruit Cocktail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7142" marR="107142" marT="0" marB="0">
                    <a:solidFill>
                      <a:schemeClr val="bg1">
                        <a:alpha val="74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logo completo medium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091" y="6129001"/>
            <a:ext cx="1080094" cy="6545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39833" y="118481"/>
            <a:ext cx="5453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Atlantic Montessori </a:t>
            </a:r>
            <a:endParaRPr 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00872" y="1782501"/>
            <a:ext cx="231493" cy="231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33551" y="1782501"/>
            <a:ext cx="231493" cy="2314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9936" y="1782500"/>
            <a:ext cx="231493" cy="2314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51337" y="1782499"/>
            <a:ext cx="231493" cy="2314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4867" y="1782498"/>
            <a:ext cx="231493" cy="2314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00872" y="3022918"/>
            <a:ext cx="231493" cy="2314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9935" y="3040271"/>
            <a:ext cx="231493" cy="2314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51336" y="3030622"/>
            <a:ext cx="231493" cy="23149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00871" y="4184247"/>
            <a:ext cx="231493" cy="23149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4418" y="4184247"/>
            <a:ext cx="231493" cy="23149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33550" y="3030622"/>
            <a:ext cx="231493" cy="23149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1561" y="3022917"/>
            <a:ext cx="231493" cy="2314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9934" y="4184247"/>
            <a:ext cx="231493" cy="2314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33549" y="5326284"/>
            <a:ext cx="231493" cy="23149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25291" y="4184246"/>
            <a:ext cx="231493" cy="23149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51335" y="5326282"/>
            <a:ext cx="231493" cy="2314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33547" y="6290672"/>
            <a:ext cx="231493" cy="2314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7038" y="5326283"/>
            <a:ext cx="231493" cy="23149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34629" y="6269927"/>
            <a:ext cx="231493" cy="23149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37525" y="5341711"/>
            <a:ext cx="231493" cy="23149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80388" y="6300709"/>
            <a:ext cx="231493" cy="23149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52523" y="5303524"/>
            <a:ext cx="231493" cy="2314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614" y="6545483"/>
            <a:ext cx="7125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Student Name_______________________________________ Teacher:_________________________________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19282" y="77970"/>
            <a:ext cx="3086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School lunch must be purchased no later than Thursday for the following week.</a:t>
            </a:r>
          </a:p>
          <a:p>
            <a:r>
              <a:rPr lang="en-US" sz="700" dirty="0"/>
              <a:t>The school lunch is three dollars and fifty cents.</a:t>
            </a:r>
          </a:p>
          <a:p>
            <a:r>
              <a:rPr lang="en-US" sz="700" dirty="0" smtClean="0"/>
              <a:t>Lunch that is not pre-ordered have </a:t>
            </a:r>
            <a:r>
              <a:rPr lang="en-US" sz="700" dirty="0"/>
              <a:t>an additional 50 cents charge and are not always guaranteed</a:t>
            </a:r>
            <a:r>
              <a:rPr lang="en-US" sz="700" dirty="0" smtClean="0"/>
              <a:t>. Students on free lunch must order lunch.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6249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273</Words>
  <Application>Microsoft Office PowerPoint</Application>
  <PresentationFormat>On-screen Show (4:3)</PresentationFormat>
  <Paragraphs>143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casanueva</dc:creator>
  <cp:lastModifiedBy>Odalys</cp:lastModifiedBy>
  <cp:revision>235</cp:revision>
  <cp:lastPrinted>2018-03-08T16:26:46Z</cp:lastPrinted>
  <dcterms:created xsi:type="dcterms:W3CDTF">2016-12-05T14:39:49Z</dcterms:created>
  <dcterms:modified xsi:type="dcterms:W3CDTF">2018-09-25T14:32:20Z</dcterms:modified>
</cp:coreProperties>
</file>